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81" r:id="rId8"/>
    <p:sldId id="282" r:id="rId9"/>
    <p:sldId id="262" r:id="rId10"/>
    <p:sldId id="304" r:id="rId11"/>
    <p:sldId id="303" r:id="rId12"/>
    <p:sldId id="301" r:id="rId13"/>
    <p:sldId id="302" r:id="rId14"/>
    <p:sldId id="263" r:id="rId15"/>
    <p:sldId id="265" r:id="rId16"/>
    <p:sldId id="266" r:id="rId17"/>
    <p:sldId id="294" r:id="rId18"/>
    <p:sldId id="295" r:id="rId19"/>
    <p:sldId id="268" r:id="rId20"/>
    <p:sldId id="264" r:id="rId21"/>
    <p:sldId id="288" r:id="rId22"/>
    <p:sldId id="267" r:id="rId23"/>
    <p:sldId id="293" r:id="rId24"/>
    <p:sldId id="269" r:id="rId25"/>
    <p:sldId id="270" r:id="rId26"/>
    <p:sldId id="272" r:id="rId27"/>
    <p:sldId id="271" r:id="rId28"/>
    <p:sldId id="273" r:id="rId29"/>
    <p:sldId id="274" r:id="rId30"/>
    <p:sldId id="275" r:id="rId31"/>
    <p:sldId id="300" r:id="rId32"/>
    <p:sldId id="296" r:id="rId33"/>
    <p:sldId id="297" r:id="rId34"/>
    <p:sldId id="298" r:id="rId35"/>
    <p:sldId id="299" r:id="rId36"/>
    <p:sldId id="305" r:id="rId37"/>
    <p:sldId id="306" r:id="rId38"/>
    <p:sldId id="307" r:id="rId39"/>
    <p:sldId id="308" r:id="rId40"/>
    <p:sldId id="310" r:id="rId41"/>
    <p:sldId id="309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F63B0-9FC1-4743-B77F-37B9C09E683C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C2777-4D7A-45B4-B064-ED0BE93B54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229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85A7-19D4-4342-85DC-CFDF21A552F8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99FA-8795-450F-8105-8373D0202F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85A7-19D4-4342-85DC-CFDF21A552F8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99FA-8795-450F-8105-8373D0202F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85A7-19D4-4342-85DC-CFDF21A552F8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99FA-8795-450F-8105-8373D0202F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85A7-19D4-4342-85DC-CFDF21A552F8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99FA-8795-450F-8105-8373D0202F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85A7-19D4-4342-85DC-CFDF21A552F8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99FA-8795-450F-8105-8373D0202F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85A7-19D4-4342-85DC-CFDF21A552F8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99FA-8795-450F-8105-8373D0202F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85A7-19D4-4342-85DC-CFDF21A552F8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99FA-8795-450F-8105-8373D0202F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85A7-19D4-4342-85DC-CFDF21A552F8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99FA-8795-450F-8105-8373D0202F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85A7-19D4-4342-85DC-CFDF21A552F8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99FA-8795-450F-8105-8373D0202F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85A7-19D4-4342-85DC-CFDF21A552F8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99FA-8795-450F-8105-8373D0202F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85A7-19D4-4342-85DC-CFDF21A552F8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99FA-8795-450F-8105-8373D0202F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5A7-19D4-4342-85DC-CFDF21A552F8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E99FA-8795-450F-8105-8373D0202F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42984"/>
            <a:ext cx="7772400" cy="3643338"/>
          </a:xfrm>
        </p:spPr>
        <p:txBody>
          <a:bodyPr>
            <a:prstTxWarp prst="textStop">
              <a:avLst/>
            </a:prstTxWarp>
            <a:noAutofit/>
          </a:bodyPr>
          <a:lstStyle/>
          <a:p>
            <a:r>
              <a:rPr lang="ru-RU" sz="54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Центр культуры и спорта «Меридиан»</a:t>
            </a:r>
            <a:r>
              <a:rPr lang="en-US" sz="5400" b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en-US" sz="54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en-US" sz="3200" b="1" dirty="0" smtClean="0">
                <a:solidFill>
                  <a:srgbClr val="FFFF00"/>
                </a:solidFill>
                <a:latin typeface="Arial Black" pitchFamily="34" charset="0"/>
              </a:rPr>
              <a:t>16 </a:t>
            </a:r>
            <a:r>
              <a:rPr lang="ru-RU" sz="3200" b="1" dirty="0" smtClean="0">
                <a:solidFill>
                  <a:srgbClr val="FFFF00"/>
                </a:solidFill>
                <a:latin typeface="Arial Black" pitchFamily="34" charset="0"/>
              </a:rPr>
              <a:t>клубных формирований</a:t>
            </a:r>
            <a:endParaRPr lang="ru-RU" sz="32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14546" y="5857893"/>
            <a:ext cx="4357719" cy="71438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п. Сосновка </a:t>
            </a:r>
            <a:endParaRPr lang="ru-RU" b="1" dirty="0" smtClean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20</a:t>
            </a:r>
            <a:r>
              <a:rPr lang="en-US" b="1" dirty="0" smtClean="0">
                <a:solidFill>
                  <a:schemeClr val="bg1"/>
                </a:solidFill>
                <a:latin typeface="Arial Black" pitchFamily="34" charset="0"/>
              </a:rPr>
              <a:t>2</a:t>
            </a:r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2 </a:t>
            </a:r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год</a:t>
            </a:r>
            <a:endParaRPr lang="ru-RU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advTm="581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71335" cy="6126164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6900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9144000" cy="6855646"/>
          </a:xfrm>
        </p:spPr>
      </p:pic>
    </p:spTree>
    <p:extLst>
      <p:ext uri="{BB962C8B-B14F-4D97-AF65-F5344CB8AC3E}">
        <p14:creationId xmlns:p14="http://schemas.microsoft.com/office/powerpoint/2010/main" val="176348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51" y="32151"/>
            <a:ext cx="6925498" cy="6835471"/>
          </a:xfrm>
        </p:spPr>
      </p:pic>
    </p:spTree>
    <p:extLst>
      <p:ext uri="{BB962C8B-B14F-4D97-AF65-F5344CB8AC3E}">
        <p14:creationId xmlns:p14="http://schemas.microsoft.com/office/powerpoint/2010/main" val="2131583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80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ХК «Забава» состоит из 4-х коллективов, в которых занимаются более 40 человек</a:t>
            </a:r>
            <a:endParaRPr lang="ru-RU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Воспитанники коллектива принимают участие в разнообразных  конкурсах и фестивалях Белоярского района:</a:t>
            </a:r>
          </a:p>
          <a:p>
            <a:r>
              <a:rPr lang="ru-RU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«Созвездие талантов»</a:t>
            </a:r>
          </a:p>
          <a:p>
            <a:r>
              <a:rPr lang="ru-RU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«Северные ручейки»</a:t>
            </a:r>
          </a:p>
          <a:p>
            <a:r>
              <a:rPr lang="ru-RU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«Молодёжная весна»</a:t>
            </a:r>
          </a:p>
          <a:p>
            <a:r>
              <a:rPr lang="ru-RU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«Эхо войны»</a:t>
            </a:r>
          </a:p>
          <a:p>
            <a:r>
              <a:rPr lang="ru-RU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«Фестиваль национальных культур»</a:t>
            </a:r>
          </a:p>
          <a:p>
            <a:endParaRPr lang="ru-RU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Коллективы «Забава» являются дипломантами </a:t>
            </a:r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, </a:t>
            </a:r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II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и </a:t>
            </a:r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III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степени, имеют благодарственные письма.</a:t>
            </a:r>
          </a:p>
          <a:p>
            <a:pPr algn="ctr">
              <a:buNone/>
            </a:pP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 так же принимают активное участие в жизни посёлка Сосновка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advTm="15547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571480"/>
            <a:ext cx="63676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Эстрадная хореография</a:t>
            </a:r>
            <a:endParaRPr lang="ru-RU" sz="4400" b="1" dirty="0">
              <a:ln w="1905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7407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428604"/>
            <a:ext cx="68259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Современная хореография</a:t>
            </a:r>
            <a:endParaRPr lang="ru-RU" sz="4400" b="1" dirty="0">
              <a:ln w="1905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7484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620688"/>
            <a:ext cx="6931753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27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123" y="620688"/>
            <a:ext cx="6931753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84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3688" y="428604"/>
            <a:ext cx="59366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Народная хореография</a:t>
            </a:r>
            <a:endParaRPr lang="ru-RU" sz="4400" b="1" dirty="0">
              <a:ln w="1905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6984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Клубное формирование «УМЕЛЫЕ РУЧКИ»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614867" cy="4525963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Руководитель</a:t>
            </a:r>
          </a:p>
        </p:txBody>
      </p:sp>
      <p:pic>
        <p:nvPicPr>
          <p:cNvPr id="6" name="Содержимое 5" descr="DSC_95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23044"/>
          <a:stretch>
            <a:fillRect/>
          </a:stretch>
        </p:blipFill>
        <p:spPr>
          <a:xfrm>
            <a:off x="4857752" y="1857364"/>
            <a:ext cx="3371312" cy="4612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00035" y="2967335"/>
            <a:ext cx="4429157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err="1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Чуприк</a:t>
            </a:r>
            <a:r>
              <a:rPr lang="ru-RU" sz="6000" b="1" spc="5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Инна Петровна</a:t>
            </a:r>
            <a:endParaRPr lang="ru-RU" sz="6000" b="1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612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42976" y="428604"/>
            <a:ext cx="60586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Народная хореография</a:t>
            </a:r>
            <a:endParaRPr lang="ru-RU" sz="4400" b="1" dirty="0">
              <a:ln w="1905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7406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285728"/>
            <a:ext cx="74295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Народная хореография</a:t>
            </a:r>
            <a:endParaRPr lang="ru-RU" sz="4400" b="1" dirty="0">
              <a:ln w="1905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7157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3688" y="642918"/>
            <a:ext cx="59366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Народная хореография</a:t>
            </a:r>
            <a:endParaRPr lang="ru-RU" sz="4400" b="1" dirty="0">
              <a:ln w="1905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79712" y="332656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Народная хореография</a:t>
            </a:r>
          </a:p>
        </p:txBody>
      </p:sp>
    </p:spTree>
    <p:extLst>
      <p:ext uri="{BB962C8B-B14F-4D97-AF65-F5344CB8AC3E}">
        <p14:creationId xmlns:p14="http://schemas.microsoft.com/office/powerpoint/2010/main" val="1525395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Вокал</a:t>
            </a:r>
            <a:endParaRPr lang="ru-RU" b="1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Содержимое 4" descr="DSC_038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643306" y="1857364"/>
            <a:ext cx="5143536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600201"/>
            <a:ext cx="4495800" cy="452596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Руководитель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5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Соколова Любовь Александровна</a:t>
            </a:r>
            <a:endParaRPr lang="ru-RU" sz="5400" b="1" cap="all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7030A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Tm="6422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Вокальный ансамбль «Капель» младшая группа</a:t>
            </a:r>
            <a:endParaRPr lang="ru-RU" b="1" dirty="0">
              <a:ln w="19050">
                <a:solidFill>
                  <a:sysClr val="windowText" lastClr="000000"/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689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Вокальный ансамбль «Капель» старшая группа</a:t>
            </a:r>
            <a:endParaRPr lang="ru-RU" dirty="0"/>
          </a:p>
        </p:txBody>
      </p:sp>
    </p:spTree>
  </p:cSld>
  <p:clrMapOvr>
    <a:masterClrMapping/>
  </p:clrMapOvr>
  <p:transition advTm="712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Вокальный ансамбль «Каприз»</a:t>
            </a:r>
            <a:endParaRPr lang="ru-RU" dirty="0"/>
          </a:p>
        </p:txBody>
      </p:sp>
    </p:spTree>
  </p:cSld>
  <p:clrMapOvr>
    <a:masterClrMapping/>
  </p:clrMapOvr>
  <p:transition advTm="7297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Вокальный ансамбль «СЕВЕРЯНОЧКА»</a:t>
            </a:r>
            <a:endParaRPr lang="ru-RU" dirty="0"/>
          </a:p>
        </p:txBody>
      </p:sp>
    </p:spTree>
  </p:cSld>
  <p:clrMapOvr>
    <a:masterClrMapping/>
  </p:clrMapOvr>
  <p:transition advTm="6547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Вокальный ансамбль </a:t>
            </a:r>
            <a:br>
              <a:rPr lang="ru-RU" b="1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b="1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«СЕВЕРНЫЕ ПРОСТОРЫ»</a:t>
            </a:r>
            <a:endParaRPr lang="ru-RU" dirty="0"/>
          </a:p>
        </p:txBody>
      </p:sp>
    </p:spTree>
  </p:cSld>
  <p:clrMapOvr>
    <a:masterClrMapping/>
  </p:clrMapOvr>
  <p:transition advTm="625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57225" y="1357298"/>
            <a:ext cx="757242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 w="1143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ПЛЕТЕНИЕ</a:t>
            </a:r>
            <a:endParaRPr lang="ru-RU" sz="9600" b="1" dirty="0">
              <a:ln w="11430"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6218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774720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3155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Хор «РЯБИНУШКА»</a:t>
            </a:r>
            <a:endParaRPr lang="ru-RU" b="1" dirty="0">
              <a:ln w="31550" cmpd="sng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6844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91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42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3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13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88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75656" y="3356992"/>
            <a:ext cx="374441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Руководитель </a:t>
            </a:r>
            <a:r>
              <a:rPr lang="ru-RU" dirty="0" err="1" smtClean="0"/>
              <a:t>Бирманова</a:t>
            </a:r>
            <a:r>
              <a:rPr lang="ru-RU" dirty="0" smtClean="0"/>
              <a:t> Амина </a:t>
            </a:r>
            <a:r>
              <a:rPr lang="ru-RU" dirty="0" err="1" smtClean="0"/>
              <a:t>Сагтатдиновна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0165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691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54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77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DSC_036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786050" y="2000241"/>
            <a:ext cx="3500463" cy="2428892"/>
          </a:xfrm>
        </p:spPr>
      </p:pic>
      <p:pic>
        <p:nvPicPr>
          <p:cNvPr id="5" name="Содержимое 4" descr="20151204_16285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786015">
            <a:off x="5914313" y="526793"/>
            <a:ext cx="3214688" cy="2411016"/>
          </a:xfrm>
        </p:spPr>
      </p:pic>
      <p:pic>
        <p:nvPicPr>
          <p:cNvPr id="9" name="Содержимое 6" descr="DSC_03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65688">
            <a:off x="217363" y="314435"/>
            <a:ext cx="2880267" cy="2160201"/>
          </a:xfrm>
          <a:prstGeom prst="rect">
            <a:avLst/>
          </a:prstGeom>
        </p:spPr>
      </p:pic>
      <p:pic>
        <p:nvPicPr>
          <p:cNvPr id="10" name="Содержимое 6" descr="DSC_03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747786">
            <a:off x="-87842" y="2286294"/>
            <a:ext cx="2885667" cy="2149516"/>
          </a:xfrm>
          <a:prstGeom prst="rect">
            <a:avLst/>
          </a:prstGeom>
        </p:spPr>
      </p:pic>
      <p:pic>
        <p:nvPicPr>
          <p:cNvPr id="11" name="Содержимое 6" descr="DSC_036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100317">
            <a:off x="5963658" y="4110796"/>
            <a:ext cx="3033070" cy="2274803"/>
          </a:xfrm>
          <a:prstGeom prst="rect">
            <a:avLst/>
          </a:prstGeom>
        </p:spPr>
      </p:pic>
      <p:pic>
        <p:nvPicPr>
          <p:cNvPr id="12" name="Содержимое 6" descr="DSC_036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785829">
            <a:off x="224530" y="4259132"/>
            <a:ext cx="3033071" cy="2274802"/>
          </a:xfrm>
          <a:prstGeom prst="rect">
            <a:avLst/>
          </a:prstGeom>
        </p:spPr>
      </p:pic>
      <p:pic>
        <p:nvPicPr>
          <p:cNvPr id="13" name="Содержимое 6" descr="DSC_036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43241" y="0"/>
            <a:ext cx="3033071" cy="1928802"/>
          </a:xfrm>
          <a:prstGeom prst="rect">
            <a:avLst/>
          </a:prstGeom>
        </p:spPr>
      </p:pic>
      <p:pic>
        <p:nvPicPr>
          <p:cNvPr id="14" name="Содержимое 6" descr="DSC_036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1811">
            <a:off x="3278798" y="4496181"/>
            <a:ext cx="3033071" cy="2274802"/>
          </a:xfrm>
          <a:prstGeom prst="rect">
            <a:avLst/>
          </a:prstGeom>
        </p:spPr>
      </p:pic>
    </p:spTree>
  </p:cSld>
  <p:clrMapOvr>
    <a:masterClrMapping/>
  </p:clrMapOvr>
  <p:transition advTm="10281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848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0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1" y="357167"/>
            <a:ext cx="54292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8800" b="1" cap="all" dirty="0" smtClean="0">
                <a:ln w="3810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ГАНУТЕЛЬ</a:t>
            </a:r>
            <a:endParaRPr lang="ru-RU" sz="8800" b="1" cap="all" dirty="0">
              <a:ln w="38100"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advTm="8953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20160919_16155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3108" y="0"/>
            <a:ext cx="3845730" cy="5429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571604" y="285728"/>
            <a:ext cx="67151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ТОЧЕЧНАЯ РОСПИСЬ</a:t>
            </a:r>
            <a:endParaRPr lang="ru-RU" sz="5400" b="1" dirty="0">
              <a:ln w="6350"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Содержимое 7" descr="20160919_1615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311162">
            <a:off x="-174216" y="3645239"/>
            <a:ext cx="3322649" cy="2491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Содержимое 7" descr="20160919_1615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265149">
            <a:off x="5046528" y="3492126"/>
            <a:ext cx="3720127" cy="27900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10016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0150401_11384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20936427">
            <a:off x="-143657" y="303218"/>
            <a:ext cx="3408847" cy="2556635"/>
          </a:xfrm>
        </p:spPr>
      </p:pic>
      <p:pic>
        <p:nvPicPr>
          <p:cNvPr id="8" name="Содержимое 6" descr="20170922_1238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550364" y="1950174"/>
            <a:ext cx="4171502" cy="3128626"/>
          </a:xfrm>
          <a:prstGeom prst="rect">
            <a:avLst/>
          </a:prstGeom>
        </p:spPr>
      </p:pic>
      <p:pic>
        <p:nvPicPr>
          <p:cNvPr id="9" name="Содержимое 6" descr="20170922_1238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163499">
            <a:off x="6039066" y="621420"/>
            <a:ext cx="3181528" cy="2386146"/>
          </a:xfrm>
          <a:prstGeom prst="rect">
            <a:avLst/>
          </a:prstGeom>
        </p:spPr>
      </p:pic>
      <p:pic>
        <p:nvPicPr>
          <p:cNvPr id="10" name="Содержимое 6" descr="20170922_1238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592567">
            <a:off x="-270889" y="3342726"/>
            <a:ext cx="3844044" cy="2883033"/>
          </a:xfrm>
          <a:prstGeom prst="rect">
            <a:avLst/>
          </a:prstGeom>
        </p:spPr>
      </p:pic>
      <p:pic>
        <p:nvPicPr>
          <p:cNvPr id="7" name="Содержимое 6" descr="20170922_123800.jpg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>
          <a:xfrm rot="4864402">
            <a:off x="5685135" y="3775437"/>
            <a:ext cx="3324835" cy="249362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7300" b="1" cap="all" dirty="0" smtClean="0">
                <a:ln w="3810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ru-RU" sz="7300" b="1" cap="all" dirty="0" smtClean="0">
                <a:ln w="3810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7300" b="1" cap="all" dirty="0" smtClean="0">
                <a:ln w="3810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ru-RU" sz="7300" b="1" cap="all" dirty="0" smtClean="0">
                <a:ln w="3810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7300" b="1" cap="all" dirty="0" smtClean="0">
                <a:ln w="3810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7300" b="1" cap="all" dirty="0" err="1" smtClean="0">
                <a:ln w="3810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квиллинг</a:t>
            </a:r>
            <a:r>
              <a:rPr lang="ru-RU" b="1" cap="all" dirty="0" smtClean="0">
                <a:ln w="3810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ru-RU" b="1" cap="all" dirty="0" smtClean="0">
                <a:ln w="3810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ru-RU" dirty="0"/>
          </a:p>
        </p:txBody>
      </p:sp>
    </p:spTree>
  </p:cSld>
  <p:clrMapOvr>
    <a:masterClrMapping/>
  </p:clrMapOvr>
  <p:transition advTm="1015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170119_13054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21084801">
            <a:off x="127944" y="356932"/>
            <a:ext cx="2740131" cy="2055098"/>
          </a:xfrm>
        </p:spPr>
      </p:pic>
      <p:pic>
        <p:nvPicPr>
          <p:cNvPr id="6" name="Содержимое 5" descr="20170131_15485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21028735">
            <a:off x="6680745" y="395309"/>
            <a:ext cx="2334526" cy="1750894"/>
          </a:xfrm>
        </p:spPr>
      </p:pic>
      <p:pic>
        <p:nvPicPr>
          <p:cNvPr id="7" name="Содержимое 5" descr="20170131_1548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428604"/>
            <a:ext cx="3619493" cy="2714620"/>
          </a:xfrm>
          <a:prstGeom prst="rect">
            <a:avLst/>
          </a:prstGeom>
        </p:spPr>
      </p:pic>
      <p:pic>
        <p:nvPicPr>
          <p:cNvPr id="8" name="Содержимое 5" descr="20170131_1548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49774">
            <a:off x="226098" y="2534247"/>
            <a:ext cx="2741162" cy="2055871"/>
          </a:xfrm>
          <a:prstGeom prst="rect">
            <a:avLst/>
          </a:prstGeom>
        </p:spPr>
      </p:pic>
      <p:pic>
        <p:nvPicPr>
          <p:cNvPr id="9" name="Содержимое 5" descr="20170131_15485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339788">
            <a:off x="5944547" y="2323797"/>
            <a:ext cx="2842470" cy="2131853"/>
          </a:xfrm>
          <a:prstGeom prst="rect">
            <a:avLst/>
          </a:prstGeom>
        </p:spPr>
      </p:pic>
      <p:pic>
        <p:nvPicPr>
          <p:cNvPr id="10" name="Содержимое 5" descr="20170131_15485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488" y="3357562"/>
            <a:ext cx="3467096" cy="2600322"/>
          </a:xfrm>
          <a:prstGeom prst="rect">
            <a:avLst/>
          </a:prstGeom>
        </p:spPr>
      </p:pic>
      <p:pic>
        <p:nvPicPr>
          <p:cNvPr id="11" name="Содержимое 5" descr="20170131_15485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160714">
            <a:off x="132122" y="4388741"/>
            <a:ext cx="3171502" cy="2276458"/>
          </a:xfrm>
          <a:prstGeom prst="rect">
            <a:avLst/>
          </a:prstGeom>
        </p:spPr>
      </p:pic>
      <p:pic>
        <p:nvPicPr>
          <p:cNvPr id="12" name="Содержимое 5" descr="20170131_15485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1126473">
            <a:off x="5566199" y="4470599"/>
            <a:ext cx="2928958" cy="21967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071678"/>
            <a:ext cx="6086460" cy="1214446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8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многое другое</a:t>
            </a:r>
            <a:endParaRPr lang="ru-RU" sz="8000" b="1" dirty="0">
              <a:ln w="1905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Tm="10406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92878" y="1637210"/>
            <a:ext cx="4038600" cy="4525963"/>
          </a:xfrm>
        </p:spPr>
        <p:txBody>
          <a:bodyPr/>
          <a:lstStyle/>
          <a:p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</a:p>
          <a:p>
            <a:pPr algn="ctr">
              <a:buNone/>
            </a:pP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Руководитель</a:t>
            </a:r>
          </a:p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562872"/>
            <a:ext cx="3528392" cy="5292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45265" y="-117116"/>
            <a:ext cx="757242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Хореографическая студия КСК «Ровесник»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1804" y="3284984"/>
            <a:ext cx="4286280" cy="304698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800" b="1" spc="50" dirty="0" err="1" smtClean="0">
                <a:ln w="1143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Чешуина</a:t>
            </a:r>
            <a:r>
              <a:rPr lang="ru-RU" sz="4800" b="1" spc="50" dirty="0" smtClean="0">
                <a:ln w="1143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Дарья Владимировна</a:t>
            </a:r>
            <a:endParaRPr lang="ru-RU" sz="4800" b="1" spc="50" dirty="0">
              <a:ln w="11430">
                <a:solidFill>
                  <a:schemeClr val="bg1"/>
                </a:solidFill>
              </a:ln>
              <a:solidFill>
                <a:srgbClr val="00206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6078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1651</TotalTime>
  <Words>152</Words>
  <Application>Microsoft Office PowerPoint</Application>
  <PresentationFormat>Экран (4:3)</PresentationFormat>
  <Paragraphs>48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Центр культуры и спорта «Меридиан» 16 клубных формирований</vt:lpstr>
      <vt:lpstr>Клубное формирование «УМЕЛЫЕ РУЧКИ»</vt:lpstr>
      <vt:lpstr>Презентация PowerPoint</vt:lpstr>
      <vt:lpstr>Презентация PowerPoint</vt:lpstr>
      <vt:lpstr>Презентация PowerPoint</vt:lpstr>
      <vt:lpstr>Презентация PowerPoint</vt:lpstr>
      <vt:lpstr>   квиллинг </vt:lpstr>
      <vt:lpstr> И многое другое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ХК «Забава» состоит из 4-х коллективов, в которых занимаются более 40 человек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Вокал</vt:lpstr>
      <vt:lpstr>Вокальный ансамбль «Капель» младшая группа</vt:lpstr>
      <vt:lpstr>Вокальный ансамбль «Капель» старшая группа</vt:lpstr>
      <vt:lpstr>Вокальный ансамбль «Каприз»</vt:lpstr>
      <vt:lpstr>Вокальный ансамбль «СЕВЕРЯНОЧКА»</vt:lpstr>
      <vt:lpstr>Вокальный ансамбль  «СЕВЕРНЫЕ ПРОСТОРЫ»</vt:lpstr>
      <vt:lpstr>Хор «РЯБИНУШКА»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Дом культуры «Меридиан»</dc:title>
  <dc:creator>Меридиан Меридиан</dc:creator>
  <cp:lastModifiedBy>Специалист отдела кадров</cp:lastModifiedBy>
  <cp:revision>84</cp:revision>
  <dcterms:created xsi:type="dcterms:W3CDTF">2017-09-19T05:55:22Z</dcterms:created>
  <dcterms:modified xsi:type="dcterms:W3CDTF">2022-02-09T07:28:51Z</dcterms:modified>
</cp:coreProperties>
</file>